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318" r:id="rId2"/>
  </p:sldIdLst>
  <p:sldSz cx="16254413" cy="82073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33" userDrawn="1">
          <p15:clr>
            <a:srgbClr val="A4A3A4"/>
          </p15:clr>
        </p15:guide>
        <p15:guide id="2" pos="5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CBCB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178" y="2262"/>
      </p:cViewPr>
      <p:guideLst>
        <p:guide orient="horz" pos="733"/>
        <p:guide pos="5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1802" y="1343199"/>
            <a:ext cx="12190810" cy="2857382"/>
          </a:xfrm>
        </p:spPr>
        <p:txBody>
          <a:bodyPr anchor="b"/>
          <a:lstStyle>
            <a:lvl1pPr algn="ctr">
              <a:defRPr sz="718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1802" y="4310772"/>
            <a:ext cx="12190810" cy="1981549"/>
          </a:xfrm>
        </p:spPr>
        <p:txBody>
          <a:bodyPr/>
          <a:lstStyle>
            <a:lvl1pPr marL="0" indent="0" algn="ctr">
              <a:buNone/>
              <a:defRPr sz="2872"/>
            </a:lvl1pPr>
            <a:lvl2pPr marL="547177" indent="0" algn="ctr">
              <a:buNone/>
              <a:defRPr sz="2394"/>
            </a:lvl2pPr>
            <a:lvl3pPr marL="1094354" indent="0" algn="ctr">
              <a:buNone/>
              <a:defRPr sz="2154"/>
            </a:lvl3pPr>
            <a:lvl4pPr marL="1641531" indent="0" algn="ctr">
              <a:buNone/>
              <a:defRPr sz="1915"/>
            </a:lvl4pPr>
            <a:lvl5pPr marL="2188708" indent="0" algn="ctr">
              <a:buNone/>
              <a:defRPr sz="1915"/>
            </a:lvl5pPr>
            <a:lvl6pPr marL="2735885" indent="0" algn="ctr">
              <a:buNone/>
              <a:defRPr sz="1915"/>
            </a:lvl6pPr>
            <a:lvl7pPr marL="3283062" indent="0" algn="ctr">
              <a:buNone/>
              <a:defRPr sz="1915"/>
            </a:lvl7pPr>
            <a:lvl8pPr marL="3830239" indent="0" algn="ctr">
              <a:buNone/>
              <a:defRPr sz="1915"/>
            </a:lvl8pPr>
            <a:lvl9pPr marL="4377416" indent="0" algn="ctr">
              <a:buNone/>
              <a:defRPr sz="1915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C12-588E-4FC6-9F9A-DED2A9B56F20}" type="datetimeFigureOut">
              <a:rPr lang="zh-CN" altLang="en-US" smtClean="0"/>
              <a:t>2025/7/12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ACCD-85A9-4C88-BBC9-D5EB06980F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3426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C12-588E-4FC6-9F9A-DED2A9B56F20}" type="datetimeFigureOut">
              <a:rPr lang="zh-CN" altLang="en-US" smtClean="0"/>
              <a:t>2025/7/12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ACCD-85A9-4C88-BBC9-D5EB06980F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866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32064" y="436967"/>
            <a:ext cx="3504858" cy="695537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491" y="436967"/>
            <a:ext cx="10311393" cy="695537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C12-588E-4FC6-9F9A-DED2A9B56F20}" type="datetimeFigureOut">
              <a:rPr lang="zh-CN" altLang="en-US" smtClean="0"/>
              <a:t>2025/7/12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ACCD-85A9-4C88-BBC9-D5EB06980F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8488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C12-588E-4FC6-9F9A-DED2A9B56F20}" type="datetimeFigureOut">
              <a:rPr lang="zh-CN" altLang="en-US" smtClean="0"/>
              <a:t>2025/7/12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ACCD-85A9-4C88-BBC9-D5EB06980F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0272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025" y="2046146"/>
            <a:ext cx="14019431" cy="3414039"/>
          </a:xfrm>
        </p:spPr>
        <p:txBody>
          <a:bodyPr anchor="b"/>
          <a:lstStyle>
            <a:lvl1pPr>
              <a:defRPr sz="718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9025" y="5492483"/>
            <a:ext cx="14019431" cy="1795363"/>
          </a:xfrm>
        </p:spPr>
        <p:txBody>
          <a:bodyPr/>
          <a:lstStyle>
            <a:lvl1pPr marL="0" indent="0">
              <a:buNone/>
              <a:defRPr sz="2872">
                <a:solidFill>
                  <a:schemeClr val="tx1">
                    <a:tint val="75000"/>
                  </a:schemeClr>
                </a:solidFill>
              </a:defRPr>
            </a:lvl1pPr>
            <a:lvl2pPr marL="547177" indent="0">
              <a:buNone/>
              <a:defRPr sz="2394">
                <a:solidFill>
                  <a:schemeClr val="tx1">
                    <a:tint val="75000"/>
                  </a:schemeClr>
                </a:solidFill>
              </a:defRPr>
            </a:lvl2pPr>
            <a:lvl3pPr marL="1094354" indent="0">
              <a:buNone/>
              <a:defRPr sz="2154">
                <a:solidFill>
                  <a:schemeClr val="tx1">
                    <a:tint val="75000"/>
                  </a:schemeClr>
                </a:solidFill>
              </a:defRPr>
            </a:lvl3pPr>
            <a:lvl4pPr marL="1641531" indent="0">
              <a:buNone/>
              <a:defRPr sz="1915">
                <a:solidFill>
                  <a:schemeClr val="tx1">
                    <a:tint val="75000"/>
                  </a:schemeClr>
                </a:solidFill>
              </a:defRPr>
            </a:lvl4pPr>
            <a:lvl5pPr marL="2188708" indent="0">
              <a:buNone/>
              <a:defRPr sz="1915">
                <a:solidFill>
                  <a:schemeClr val="tx1">
                    <a:tint val="75000"/>
                  </a:schemeClr>
                </a:solidFill>
              </a:defRPr>
            </a:lvl5pPr>
            <a:lvl6pPr marL="2735885" indent="0">
              <a:buNone/>
              <a:defRPr sz="1915">
                <a:solidFill>
                  <a:schemeClr val="tx1">
                    <a:tint val="75000"/>
                  </a:schemeClr>
                </a:solidFill>
              </a:defRPr>
            </a:lvl6pPr>
            <a:lvl7pPr marL="3283062" indent="0">
              <a:buNone/>
              <a:defRPr sz="1915">
                <a:solidFill>
                  <a:schemeClr val="tx1">
                    <a:tint val="75000"/>
                  </a:schemeClr>
                </a:solidFill>
              </a:defRPr>
            </a:lvl7pPr>
            <a:lvl8pPr marL="3830239" indent="0">
              <a:buNone/>
              <a:defRPr sz="1915">
                <a:solidFill>
                  <a:schemeClr val="tx1">
                    <a:tint val="75000"/>
                  </a:schemeClr>
                </a:solidFill>
              </a:defRPr>
            </a:lvl8pPr>
            <a:lvl9pPr marL="4377416" indent="0">
              <a:buNone/>
              <a:defRPr sz="191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C12-588E-4FC6-9F9A-DED2A9B56F20}" type="datetimeFigureOut">
              <a:rPr lang="zh-CN" altLang="en-US" smtClean="0"/>
              <a:t>2025/7/12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ACCD-85A9-4C88-BBC9-D5EB06980F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0174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491" y="2184834"/>
            <a:ext cx="6908126" cy="5207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8796" y="2184834"/>
            <a:ext cx="6908126" cy="5207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C12-588E-4FC6-9F9A-DED2A9B56F20}" type="datetimeFigureOut">
              <a:rPr lang="zh-CN" altLang="en-US" smtClean="0"/>
              <a:t>2025/7/12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ACCD-85A9-4C88-BBC9-D5EB06980F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5072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608" y="436967"/>
            <a:ext cx="14019431" cy="158638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609" y="2011948"/>
            <a:ext cx="6876378" cy="986024"/>
          </a:xfrm>
        </p:spPr>
        <p:txBody>
          <a:bodyPr anchor="b"/>
          <a:lstStyle>
            <a:lvl1pPr marL="0" indent="0">
              <a:buNone/>
              <a:defRPr sz="2872" b="1"/>
            </a:lvl1pPr>
            <a:lvl2pPr marL="547177" indent="0">
              <a:buNone/>
              <a:defRPr sz="2394" b="1"/>
            </a:lvl2pPr>
            <a:lvl3pPr marL="1094354" indent="0">
              <a:buNone/>
              <a:defRPr sz="2154" b="1"/>
            </a:lvl3pPr>
            <a:lvl4pPr marL="1641531" indent="0">
              <a:buNone/>
              <a:defRPr sz="1915" b="1"/>
            </a:lvl4pPr>
            <a:lvl5pPr marL="2188708" indent="0">
              <a:buNone/>
              <a:defRPr sz="1915" b="1"/>
            </a:lvl5pPr>
            <a:lvl6pPr marL="2735885" indent="0">
              <a:buNone/>
              <a:defRPr sz="1915" b="1"/>
            </a:lvl6pPr>
            <a:lvl7pPr marL="3283062" indent="0">
              <a:buNone/>
              <a:defRPr sz="1915" b="1"/>
            </a:lvl7pPr>
            <a:lvl8pPr marL="3830239" indent="0">
              <a:buNone/>
              <a:defRPr sz="1915" b="1"/>
            </a:lvl8pPr>
            <a:lvl9pPr marL="4377416" indent="0">
              <a:buNone/>
              <a:defRPr sz="191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9609" y="2997972"/>
            <a:ext cx="6876378" cy="440956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28796" y="2011948"/>
            <a:ext cx="6910243" cy="986024"/>
          </a:xfrm>
        </p:spPr>
        <p:txBody>
          <a:bodyPr anchor="b"/>
          <a:lstStyle>
            <a:lvl1pPr marL="0" indent="0">
              <a:buNone/>
              <a:defRPr sz="2872" b="1"/>
            </a:lvl1pPr>
            <a:lvl2pPr marL="547177" indent="0">
              <a:buNone/>
              <a:defRPr sz="2394" b="1"/>
            </a:lvl2pPr>
            <a:lvl3pPr marL="1094354" indent="0">
              <a:buNone/>
              <a:defRPr sz="2154" b="1"/>
            </a:lvl3pPr>
            <a:lvl4pPr marL="1641531" indent="0">
              <a:buNone/>
              <a:defRPr sz="1915" b="1"/>
            </a:lvl4pPr>
            <a:lvl5pPr marL="2188708" indent="0">
              <a:buNone/>
              <a:defRPr sz="1915" b="1"/>
            </a:lvl5pPr>
            <a:lvl6pPr marL="2735885" indent="0">
              <a:buNone/>
              <a:defRPr sz="1915" b="1"/>
            </a:lvl6pPr>
            <a:lvl7pPr marL="3283062" indent="0">
              <a:buNone/>
              <a:defRPr sz="1915" b="1"/>
            </a:lvl7pPr>
            <a:lvl8pPr marL="3830239" indent="0">
              <a:buNone/>
              <a:defRPr sz="1915" b="1"/>
            </a:lvl8pPr>
            <a:lvl9pPr marL="4377416" indent="0">
              <a:buNone/>
              <a:defRPr sz="191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28796" y="2997972"/>
            <a:ext cx="6910243" cy="440956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C12-588E-4FC6-9F9A-DED2A9B56F20}" type="datetimeFigureOut">
              <a:rPr lang="zh-CN" altLang="en-US" smtClean="0"/>
              <a:t>2025/7/12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ACCD-85A9-4C88-BBC9-D5EB06980F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5500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C12-588E-4FC6-9F9A-DED2A9B56F20}" type="datetimeFigureOut">
              <a:rPr lang="zh-CN" altLang="en-US" smtClean="0"/>
              <a:t>2025/7/12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ACCD-85A9-4C88-BBC9-D5EB06980F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1439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C12-588E-4FC6-9F9A-DED2A9B56F20}" type="datetimeFigureOut">
              <a:rPr lang="zh-CN" altLang="en-US" smtClean="0"/>
              <a:t>2025/7/12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ACCD-85A9-4C88-BBC9-D5EB06980F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6755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609" y="547158"/>
            <a:ext cx="5242471" cy="1915054"/>
          </a:xfrm>
        </p:spPr>
        <p:txBody>
          <a:bodyPr anchor="b"/>
          <a:lstStyle>
            <a:lvl1pPr>
              <a:defRPr sz="383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0242" y="1181711"/>
            <a:ext cx="8228797" cy="5832556"/>
          </a:xfrm>
        </p:spPr>
        <p:txBody>
          <a:bodyPr/>
          <a:lstStyle>
            <a:lvl1pPr>
              <a:defRPr sz="3830"/>
            </a:lvl1pPr>
            <a:lvl2pPr>
              <a:defRPr sz="3351"/>
            </a:lvl2pPr>
            <a:lvl3pPr>
              <a:defRPr sz="2872"/>
            </a:lvl3pPr>
            <a:lvl4pPr>
              <a:defRPr sz="2394"/>
            </a:lvl4pPr>
            <a:lvl5pPr>
              <a:defRPr sz="2394"/>
            </a:lvl5pPr>
            <a:lvl6pPr>
              <a:defRPr sz="2394"/>
            </a:lvl6pPr>
            <a:lvl7pPr>
              <a:defRPr sz="2394"/>
            </a:lvl7pPr>
            <a:lvl8pPr>
              <a:defRPr sz="2394"/>
            </a:lvl8pPr>
            <a:lvl9pPr>
              <a:defRPr sz="2394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609" y="2462213"/>
            <a:ext cx="5242471" cy="4561553"/>
          </a:xfrm>
        </p:spPr>
        <p:txBody>
          <a:bodyPr/>
          <a:lstStyle>
            <a:lvl1pPr marL="0" indent="0">
              <a:buNone/>
              <a:defRPr sz="1915"/>
            </a:lvl1pPr>
            <a:lvl2pPr marL="547177" indent="0">
              <a:buNone/>
              <a:defRPr sz="1676"/>
            </a:lvl2pPr>
            <a:lvl3pPr marL="1094354" indent="0">
              <a:buNone/>
              <a:defRPr sz="1436"/>
            </a:lvl3pPr>
            <a:lvl4pPr marL="1641531" indent="0">
              <a:buNone/>
              <a:defRPr sz="1197"/>
            </a:lvl4pPr>
            <a:lvl5pPr marL="2188708" indent="0">
              <a:buNone/>
              <a:defRPr sz="1197"/>
            </a:lvl5pPr>
            <a:lvl6pPr marL="2735885" indent="0">
              <a:buNone/>
              <a:defRPr sz="1197"/>
            </a:lvl6pPr>
            <a:lvl7pPr marL="3283062" indent="0">
              <a:buNone/>
              <a:defRPr sz="1197"/>
            </a:lvl7pPr>
            <a:lvl8pPr marL="3830239" indent="0">
              <a:buNone/>
              <a:defRPr sz="1197"/>
            </a:lvl8pPr>
            <a:lvl9pPr marL="4377416" indent="0">
              <a:buNone/>
              <a:defRPr sz="1197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C12-588E-4FC6-9F9A-DED2A9B56F20}" type="datetimeFigureOut">
              <a:rPr lang="zh-CN" altLang="en-US" smtClean="0"/>
              <a:t>2025/7/12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ACCD-85A9-4C88-BBC9-D5EB06980F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8633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609" y="547158"/>
            <a:ext cx="5242471" cy="1915054"/>
          </a:xfrm>
        </p:spPr>
        <p:txBody>
          <a:bodyPr anchor="b"/>
          <a:lstStyle>
            <a:lvl1pPr>
              <a:defRPr sz="383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10242" y="1181711"/>
            <a:ext cx="8228797" cy="5832556"/>
          </a:xfrm>
        </p:spPr>
        <p:txBody>
          <a:bodyPr anchor="t"/>
          <a:lstStyle>
            <a:lvl1pPr marL="0" indent="0">
              <a:buNone/>
              <a:defRPr sz="3830"/>
            </a:lvl1pPr>
            <a:lvl2pPr marL="547177" indent="0">
              <a:buNone/>
              <a:defRPr sz="3351"/>
            </a:lvl2pPr>
            <a:lvl3pPr marL="1094354" indent="0">
              <a:buNone/>
              <a:defRPr sz="2872"/>
            </a:lvl3pPr>
            <a:lvl4pPr marL="1641531" indent="0">
              <a:buNone/>
              <a:defRPr sz="2394"/>
            </a:lvl4pPr>
            <a:lvl5pPr marL="2188708" indent="0">
              <a:buNone/>
              <a:defRPr sz="2394"/>
            </a:lvl5pPr>
            <a:lvl6pPr marL="2735885" indent="0">
              <a:buNone/>
              <a:defRPr sz="2394"/>
            </a:lvl6pPr>
            <a:lvl7pPr marL="3283062" indent="0">
              <a:buNone/>
              <a:defRPr sz="2394"/>
            </a:lvl7pPr>
            <a:lvl8pPr marL="3830239" indent="0">
              <a:buNone/>
              <a:defRPr sz="2394"/>
            </a:lvl8pPr>
            <a:lvl9pPr marL="4377416" indent="0">
              <a:buNone/>
              <a:defRPr sz="2394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609" y="2462213"/>
            <a:ext cx="5242471" cy="4561553"/>
          </a:xfrm>
        </p:spPr>
        <p:txBody>
          <a:bodyPr/>
          <a:lstStyle>
            <a:lvl1pPr marL="0" indent="0">
              <a:buNone/>
              <a:defRPr sz="1915"/>
            </a:lvl1pPr>
            <a:lvl2pPr marL="547177" indent="0">
              <a:buNone/>
              <a:defRPr sz="1676"/>
            </a:lvl2pPr>
            <a:lvl3pPr marL="1094354" indent="0">
              <a:buNone/>
              <a:defRPr sz="1436"/>
            </a:lvl3pPr>
            <a:lvl4pPr marL="1641531" indent="0">
              <a:buNone/>
              <a:defRPr sz="1197"/>
            </a:lvl4pPr>
            <a:lvl5pPr marL="2188708" indent="0">
              <a:buNone/>
              <a:defRPr sz="1197"/>
            </a:lvl5pPr>
            <a:lvl6pPr marL="2735885" indent="0">
              <a:buNone/>
              <a:defRPr sz="1197"/>
            </a:lvl6pPr>
            <a:lvl7pPr marL="3283062" indent="0">
              <a:buNone/>
              <a:defRPr sz="1197"/>
            </a:lvl7pPr>
            <a:lvl8pPr marL="3830239" indent="0">
              <a:buNone/>
              <a:defRPr sz="1197"/>
            </a:lvl8pPr>
            <a:lvl9pPr marL="4377416" indent="0">
              <a:buNone/>
              <a:defRPr sz="1197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C12-588E-4FC6-9F9A-DED2A9B56F20}" type="datetimeFigureOut">
              <a:rPr lang="zh-CN" altLang="en-US" smtClean="0"/>
              <a:t>2025/7/12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ACCD-85A9-4C88-BBC9-D5EB06980F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0868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491" y="436967"/>
            <a:ext cx="14019431" cy="1586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491" y="2184834"/>
            <a:ext cx="14019431" cy="5207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491" y="7607021"/>
            <a:ext cx="3657243" cy="4369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3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6DC12-588E-4FC6-9F9A-DED2A9B56F20}" type="datetimeFigureOut">
              <a:rPr lang="zh-CN" altLang="en-US" smtClean="0"/>
              <a:t>2025/7/12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84275" y="7607021"/>
            <a:ext cx="5485864" cy="4369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3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79679" y="7607021"/>
            <a:ext cx="3657243" cy="4369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3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7ACCD-85A9-4C88-BBC9-D5EB06980F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3187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1094354" rtl="0" eaLnBrk="1" latinLnBrk="0" hangingPunct="1">
        <a:lnSpc>
          <a:spcPct val="90000"/>
        </a:lnSpc>
        <a:spcBef>
          <a:spcPct val="0"/>
        </a:spcBef>
        <a:buNone/>
        <a:defRPr sz="526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3588" indent="-273588" algn="l" defTabSz="1094354" rtl="0" eaLnBrk="1" latinLnBrk="0" hangingPunct="1">
        <a:lnSpc>
          <a:spcPct val="90000"/>
        </a:lnSpc>
        <a:spcBef>
          <a:spcPts val="1197"/>
        </a:spcBef>
        <a:buFont typeface="Arial" panose="020B0604020202020204" pitchFamily="34" charset="0"/>
        <a:buChar char="•"/>
        <a:defRPr sz="3351" kern="1200">
          <a:solidFill>
            <a:schemeClr val="tx1"/>
          </a:solidFill>
          <a:latin typeface="+mn-lt"/>
          <a:ea typeface="+mn-ea"/>
          <a:cs typeface="+mn-cs"/>
        </a:defRPr>
      </a:lvl1pPr>
      <a:lvl2pPr marL="820765" indent="-273588" algn="l" defTabSz="1094354" rtl="0" eaLnBrk="1" latinLnBrk="0" hangingPunct="1">
        <a:lnSpc>
          <a:spcPct val="90000"/>
        </a:lnSpc>
        <a:spcBef>
          <a:spcPts val="598"/>
        </a:spcBef>
        <a:buFont typeface="Arial" panose="020B0604020202020204" pitchFamily="34" charset="0"/>
        <a:buChar char="•"/>
        <a:defRPr sz="2872" kern="1200">
          <a:solidFill>
            <a:schemeClr val="tx1"/>
          </a:solidFill>
          <a:latin typeface="+mn-lt"/>
          <a:ea typeface="+mn-ea"/>
          <a:cs typeface="+mn-cs"/>
        </a:defRPr>
      </a:lvl2pPr>
      <a:lvl3pPr marL="1367942" indent="-273588" algn="l" defTabSz="1094354" rtl="0" eaLnBrk="1" latinLnBrk="0" hangingPunct="1">
        <a:lnSpc>
          <a:spcPct val="90000"/>
        </a:lnSpc>
        <a:spcBef>
          <a:spcPts val="598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3pPr>
      <a:lvl4pPr marL="1915119" indent="-273588" algn="l" defTabSz="1094354" rtl="0" eaLnBrk="1" latinLnBrk="0" hangingPunct="1">
        <a:lnSpc>
          <a:spcPct val="90000"/>
        </a:lnSpc>
        <a:spcBef>
          <a:spcPts val="598"/>
        </a:spcBef>
        <a:buFont typeface="Arial" panose="020B0604020202020204" pitchFamily="34" charset="0"/>
        <a:buChar char="•"/>
        <a:defRPr sz="2154" kern="1200">
          <a:solidFill>
            <a:schemeClr val="tx1"/>
          </a:solidFill>
          <a:latin typeface="+mn-lt"/>
          <a:ea typeface="+mn-ea"/>
          <a:cs typeface="+mn-cs"/>
        </a:defRPr>
      </a:lvl4pPr>
      <a:lvl5pPr marL="2462296" indent="-273588" algn="l" defTabSz="1094354" rtl="0" eaLnBrk="1" latinLnBrk="0" hangingPunct="1">
        <a:lnSpc>
          <a:spcPct val="90000"/>
        </a:lnSpc>
        <a:spcBef>
          <a:spcPts val="598"/>
        </a:spcBef>
        <a:buFont typeface="Arial" panose="020B0604020202020204" pitchFamily="34" charset="0"/>
        <a:buChar char="•"/>
        <a:defRPr sz="2154" kern="1200">
          <a:solidFill>
            <a:schemeClr val="tx1"/>
          </a:solidFill>
          <a:latin typeface="+mn-lt"/>
          <a:ea typeface="+mn-ea"/>
          <a:cs typeface="+mn-cs"/>
        </a:defRPr>
      </a:lvl5pPr>
      <a:lvl6pPr marL="3009473" indent="-273588" algn="l" defTabSz="1094354" rtl="0" eaLnBrk="1" latinLnBrk="0" hangingPunct="1">
        <a:lnSpc>
          <a:spcPct val="90000"/>
        </a:lnSpc>
        <a:spcBef>
          <a:spcPts val="598"/>
        </a:spcBef>
        <a:buFont typeface="Arial" panose="020B0604020202020204" pitchFamily="34" charset="0"/>
        <a:buChar char="•"/>
        <a:defRPr sz="2154" kern="1200">
          <a:solidFill>
            <a:schemeClr val="tx1"/>
          </a:solidFill>
          <a:latin typeface="+mn-lt"/>
          <a:ea typeface="+mn-ea"/>
          <a:cs typeface="+mn-cs"/>
        </a:defRPr>
      </a:lvl6pPr>
      <a:lvl7pPr marL="3556650" indent="-273588" algn="l" defTabSz="1094354" rtl="0" eaLnBrk="1" latinLnBrk="0" hangingPunct="1">
        <a:lnSpc>
          <a:spcPct val="90000"/>
        </a:lnSpc>
        <a:spcBef>
          <a:spcPts val="598"/>
        </a:spcBef>
        <a:buFont typeface="Arial" panose="020B0604020202020204" pitchFamily="34" charset="0"/>
        <a:buChar char="•"/>
        <a:defRPr sz="2154" kern="1200">
          <a:solidFill>
            <a:schemeClr val="tx1"/>
          </a:solidFill>
          <a:latin typeface="+mn-lt"/>
          <a:ea typeface="+mn-ea"/>
          <a:cs typeface="+mn-cs"/>
        </a:defRPr>
      </a:lvl7pPr>
      <a:lvl8pPr marL="4103827" indent="-273588" algn="l" defTabSz="1094354" rtl="0" eaLnBrk="1" latinLnBrk="0" hangingPunct="1">
        <a:lnSpc>
          <a:spcPct val="90000"/>
        </a:lnSpc>
        <a:spcBef>
          <a:spcPts val="598"/>
        </a:spcBef>
        <a:buFont typeface="Arial" panose="020B0604020202020204" pitchFamily="34" charset="0"/>
        <a:buChar char="•"/>
        <a:defRPr sz="2154" kern="1200">
          <a:solidFill>
            <a:schemeClr val="tx1"/>
          </a:solidFill>
          <a:latin typeface="+mn-lt"/>
          <a:ea typeface="+mn-ea"/>
          <a:cs typeface="+mn-cs"/>
        </a:defRPr>
      </a:lvl8pPr>
      <a:lvl9pPr marL="4651004" indent="-273588" algn="l" defTabSz="1094354" rtl="0" eaLnBrk="1" latinLnBrk="0" hangingPunct="1">
        <a:lnSpc>
          <a:spcPct val="90000"/>
        </a:lnSpc>
        <a:spcBef>
          <a:spcPts val="598"/>
        </a:spcBef>
        <a:buFont typeface="Arial" panose="020B0604020202020204" pitchFamily="34" charset="0"/>
        <a:buChar char="•"/>
        <a:defRPr sz="215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4354" rtl="0" eaLnBrk="1" latinLnBrk="0" hangingPunct="1">
        <a:defRPr sz="2154" kern="1200">
          <a:solidFill>
            <a:schemeClr val="tx1"/>
          </a:solidFill>
          <a:latin typeface="+mn-lt"/>
          <a:ea typeface="+mn-ea"/>
          <a:cs typeface="+mn-cs"/>
        </a:defRPr>
      </a:lvl1pPr>
      <a:lvl2pPr marL="547177" algn="l" defTabSz="1094354" rtl="0" eaLnBrk="1" latinLnBrk="0" hangingPunct="1">
        <a:defRPr sz="2154" kern="1200">
          <a:solidFill>
            <a:schemeClr val="tx1"/>
          </a:solidFill>
          <a:latin typeface="+mn-lt"/>
          <a:ea typeface="+mn-ea"/>
          <a:cs typeface="+mn-cs"/>
        </a:defRPr>
      </a:lvl2pPr>
      <a:lvl3pPr marL="1094354" algn="l" defTabSz="1094354" rtl="0" eaLnBrk="1" latinLnBrk="0" hangingPunct="1">
        <a:defRPr sz="2154" kern="1200">
          <a:solidFill>
            <a:schemeClr val="tx1"/>
          </a:solidFill>
          <a:latin typeface="+mn-lt"/>
          <a:ea typeface="+mn-ea"/>
          <a:cs typeface="+mn-cs"/>
        </a:defRPr>
      </a:lvl3pPr>
      <a:lvl4pPr marL="1641531" algn="l" defTabSz="1094354" rtl="0" eaLnBrk="1" latinLnBrk="0" hangingPunct="1">
        <a:defRPr sz="2154" kern="1200">
          <a:solidFill>
            <a:schemeClr val="tx1"/>
          </a:solidFill>
          <a:latin typeface="+mn-lt"/>
          <a:ea typeface="+mn-ea"/>
          <a:cs typeface="+mn-cs"/>
        </a:defRPr>
      </a:lvl4pPr>
      <a:lvl5pPr marL="2188708" algn="l" defTabSz="1094354" rtl="0" eaLnBrk="1" latinLnBrk="0" hangingPunct="1">
        <a:defRPr sz="2154" kern="1200">
          <a:solidFill>
            <a:schemeClr val="tx1"/>
          </a:solidFill>
          <a:latin typeface="+mn-lt"/>
          <a:ea typeface="+mn-ea"/>
          <a:cs typeface="+mn-cs"/>
        </a:defRPr>
      </a:lvl5pPr>
      <a:lvl6pPr marL="2735885" algn="l" defTabSz="1094354" rtl="0" eaLnBrk="1" latinLnBrk="0" hangingPunct="1">
        <a:defRPr sz="2154" kern="1200">
          <a:solidFill>
            <a:schemeClr val="tx1"/>
          </a:solidFill>
          <a:latin typeface="+mn-lt"/>
          <a:ea typeface="+mn-ea"/>
          <a:cs typeface="+mn-cs"/>
        </a:defRPr>
      </a:lvl6pPr>
      <a:lvl7pPr marL="3283062" algn="l" defTabSz="1094354" rtl="0" eaLnBrk="1" latinLnBrk="0" hangingPunct="1">
        <a:defRPr sz="2154" kern="1200">
          <a:solidFill>
            <a:schemeClr val="tx1"/>
          </a:solidFill>
          <a:latin typeface="+mn-lt"/>
          <a:ea typeface="+mn-ea"/>
          <a:cs typeface="+mn-cs"/>
        </a:defRPr>
      </a:lvl7pPr>
      <a:lvl8pPr marL="3830239" algn="l" defTabSz="1094354" rtl="0" eaLnBrk="1" latinLnBrk="0" hangingPunct="1">
        <a:defRPr sz="2154" kern="1200">
          <a:solidFill>
            <a:schemeClr val="tx1"/>
          </a:solidFill>
          <a:latin typeface="+mn-lt"/>
          <a:ea typeface="+mn-ea"/>
          <a:cs typeface="+mn-cs"/>
        </a:defRPr>
      </a:lvl8pPr>
      <a:lvl9pPr marL="4377416" algn="l" defTabSz="1094354" rtl="0" eaLnBrk="1" latinLnBrk="0" hangingPunct="1">
        <a:defRPr sz="215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42" Type="http://schemas.openxmlformats.org/officeDocument/2006/relationships/image" Target="../media/image41.png"/><Relationship Id="rId47" Type="http://schemas.openxmlformats.org/officeDocument/2006/relationships/image" Target="../media/image46.png"/><Relationship Id="rId50" Type="http://schemas.openxmlformats.org/officeDocument/2006/relationships/image" Target="../media/image49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9" Type="http://schemas.openxmlformats.org/officeDocument/2006/relationships/image" Target="../media/image28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45" Type="http://schemas.openxmlformats.org/officeDocument/2006/relationships/image" Target="../media/image44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49" Type="http://schemas.openxmlformats.org/officeDocument/2006/relationships/image" Target="../media/image48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3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48" Type="http://schemas.openxmlformats.org/officeDocument/2006/relationships/image" Target="../media/image47.png"/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46" Type="http://schemas.openxmlformats.org/officeDocument/2006/relationships/image" Target="../media/image45.png"/><Relationship Id="rId20" Type="http://schemas.openxmlformats.org/officeDocument/2006/relationships/image" Target="../media/image19.png"/><Relationship Id="rId41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矩形 63">
            <a:extLst>
              <a:ext uri="{FF2B5EF4-FFF2-40B4-BE49-F238E27FC236}">
                <a16:creationId xmlns:a16="http://schemas.microsoft.com/office/drawing/2014/main" id="{91144D87-8C6F-4C4A-8D04-3B44A086A52D}"/>
              </a:ext>
            </a:extLst>
          </p:cNvPr>
          <p:cNvSpPr/>
          <p:nvPr/>
        </p:nvSpPr>
        <p:spPr>
          <a:xfrm>
            <a:off x="5162" y="-13247"/>
            <a:ext cx="16255603" cy="82088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39" dirty="0"/>
          </a:p>
        </p:txBody>
      </p:sp>
      <p:pic>
        <p:nvPicPr>
          <p:cNvPr id="184" name="图片 183">
            <a:extLst>
              <a:ext uri="{FF2B5EF4-FFF2-40B4-BE49-F238E27FC236}">
                <a16:creationId xmlns:a16="http://schemas.microsoft.com/office/drawing/2014/main" id="{9BF03B90-3D5A-5DBC-D667-31C4A6F394B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1424" y="5171319"/>
            <a:ext cx="1349370" cy="792000"/>
          </a:xfrm>
          <a:prstGeom prst="rect">
            <a:avLst/>
          </a:prstGeom>
        </p:spPr>
      </p:pic>
      <p:pic>
        <p:nvPicPr>
          <p:cNvPr id="185" name="图片 184">
            <a:extLst>
              <a:ext uri="{FF2B5EF4-FFF2-40B4-BE49-F238E27FC236}">
                <a16:creationId xmlns:a16="http://schemas.microsoft.com/office/drawing/2014/main" id="{4161B0A1-10F9-24DD-424A-460D4766696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0362" y="5171319"/>
            <a:ext cx="1349370" cy="792000"/>
          </a:xfrm>
          <a:prstGeom prst="rect">
            <a:avLst/>
          </a:prstGeom>
        </p:spPr>
      </p:pic>
      <p:pic>
        <p:nvPicPr>
          <p:cNvPr id="193" name="图片 192">
            <a:extLst>
              <a:ext uri="{FF2B5EF4-FFF2-40B4-BE49-F238E27FC236}">
                <a16:creationId xmlns:a16="http://schemas.microsoft.com/office/drawing/2014/main" id="{0C35E831-EFBB-DFCA-70FB-DB476C9F160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9300" y="5171319"/>
            <a:ext cx="1349370" cy="792000"/>
          </a:xfrm>
          <a:prstGeom prst="rect">
            <a:avLst/>
          </a:prstGeom>
        </p:spPr>
      </p:pic>
      <p:pic>
        <p:nvPicPr>
          <p:cNvPr id="194" name="图片 193">
            <a:extLst>
              <a:ext uri="{FF2B5EF4-FFF2-40B4-BE49-F238E27FC236}">
                <a16:creationId xmlns:a16="http://schemas.microsoft.com/office/drawing/2014/main" id="{A2243A83-4DDD-B4E0-75D5-7C2BFAA89F7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8238" y="5171319"/>
            <a:ext cx="1349370" cy="792000"/>
          </a:xfrm>
          <a:prstGeom prst="rect">
            <a:avLst/>
          </a:prstGeom>
        </p:spPr>
      </p:pic>
      <p:pic>
        <p:nvPicPr>
          <p:cNvPr id="195" name="图片 194">
            <a:extLst>
              <a:ext uri="{FF2B5EF4-FFF2-40B4-BE49-F238E27FC236}">
                <a16:creationId xmlns:a16="http://schemas.microsoft.com/office/drawing/2014/main" id="{8D2F8F73-D378-41A8-1735-63D76E445820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7176" y="5171319"/>
            <a:ext cx="1349370" cy="792000"/>
          </a:xfrm>
          <a:prstGeom prst="rect">
            <a:avLst/>
          </a:prstGeom>
        </p:spPr>
      </p:pic>
      <p:pic>
        <p:nvPicPr>
          <p:cNvPr id="196" name="图片 195">
            <a:extLst>
              <a:ext uri="{FF2B5EF4-FFF2-40B4-BE49-F238E27FC236}">
                <a16:creationId xmlns:a16="http://schemas.microsoft.com/office/drawing/2014/main" id="{814C79D0-6988-A93C-8D2E-D01F8F5FA58D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6114" y="5171319"/>
            <a:ext cx="1349370" cy="792000"/>
          </a:xfrm>
          <a:prstGeom prst="rect">
            <a:avLst/>
          </a:prstGeom>
        </p:spPr>
      </p:pic>
      <p:pic>
        <p:nvPicPr>
          <p:cNvPr id="197" name="图片 196">
            <a:extLst>
              <a:ext uri="{FF2B5EF4-FFF2-40B4-BE49-F238E27FC236}">
                <a16:creationId xmlns:a16="http://schemas.microsoft.com/office/drawing/2014/main" id="{E1C8AE8E-19C9-A653-1F1E-BD9BF07764FE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5052" y="5171319"/>
            <a:ext cx="1349370" cy="792000"/>
          </a:xfrm>
          <a:prstGeom prst="rect">
            <a:avLst/>
          </a:prstGeom>
        </p:spPr>
      </p:pic>
      <p:pic>
        <p:nvPicPr>
          <p:cNvPr id="198" name="图片 197">
            <a:extLst>
              <a:ext uri="{FF2B5EF4-FFF2-40B4-BE49-F238E27FC236}">
                <a16:creationId xmlns:a16="http://schemas.microsoft.com/office/drawing/2014/main" id="{FC27FD32-A0CA-643F-A6EC-DED0B686A412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33990" y="5171319"/>
            <a:ext cx="1349370" cy="792000"/>
          </a:xfrm>
          <a:prstGeom prst="rect">
            <a:avLst/>
          </a:prstGeom>
        </p:spPr>
      </p:pic>
      <p:pic>
        <p:nvPicPr>
          <p:cNvPr id="175" name="图片 174">
            <a:extLst>
              <a:ext uri="{FF2B5EF4-FFF2-40B4-BE49-F238E27FC236}">
                <a16:creationId xmlns:a16="http://schemas.microsoft.com/office/drawing/2014/main" id="{487A5004-6D59-1B31-AC1B-EB801074F91C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1424" y="3803167"/>
            <a:ext cx="1349370" cy="792000"/>
          </a:xfrm>
          <a:prstGeom prst="rect">
            <a:avLst/>
          </a:prstGeom>
        </p:spPr>
      </p:pic>
      <p:pic>
        <p:nvPicPr>
          <p:cNvPr id="176" name="图片 175">
            <a:extLst>
              <a:ext uri="{FF2B5EF4-FFF2-40B4-BE49-F238E27FC236}">
                <a16:creationId xmlns:a16="http://schemas.microsoft.com/office/drawing/2014/main" id="{4B1C4860-FD37-23B1-32D7-ED36DCAF83ED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2815" y="3803167"/>
            <a:ext cx="1349370" cy="792000"/>
          </a:xfrm>
          <a:prstGeom prst="rect">
            <a:avLst/>
          </a:prstGeom>
        </p:spPr>
      </p:pic>
      <p:pic>
        <p:nvPicPr>
          <p:cNvPr id="177" name="图片 176">
            <a:extLst>
              <a:ext uri="{FF2B5EF4-FFF2-40B4-BE49-F238E27FC236}">
                <a16:creationId xmlns:a16="http://schemas.microsoft.com/office/drawing/2014/main" id="{34E96FBC-5106-01CC-D5CB-F6B277E1CB98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4206" y="3803167"/>
            <a:ext cx="1349370" cy="792000"/>
          </a:xfrm>
          <a:prstGeom prst="rect">
            <a:avLst/>
          </a:prstGeom>
        </p:spPr>
      </p:pic>
      <p:pic>
        <p:nvPicPr>
          <p:cNvPr id="178" name="图片 177">
            <a:extLst>
              <a:ext uri="{FF2B5EF4-FFF2-40B4-BE49-F238E27FC236}">
                <a16:creationId xmlns:a16="http://schemas.microsoft.com/office/drawing/2014/main" id="{10621311-7D8F-AB4E-09EA-D71B0212B40C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5597" y="3803167"/>
            <a:ext cx="1349370" cy="792000"/>
          </a:xfrm>
          <a:prstGeom prst="rect">
            <a:avLst/>
          </a:prstGeom>
        </p:spPr>
      </p:pic>
      <p:pic>
        <p:nvPicPr>
          <p:cNvPr id="179" name="图片 178">
            <a:extLst>
              <a:ext uri="{FF2B5EF4-FFF2-40B4-BE49-F238E27FC236}">
                <a16:creationId xmlns:a16="http://schemas.microsoft.com/office/drawing/2014/main" id="{C49FC44B-86D0-BB7F-36D0-462FC481F7DA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6988" y="3803167"/>
            <a:ext cx="1349370" cy="792000"/>
          </a:xfrm>
          <a:prstGeom prst="rect">
            <a:avLst/>
          </a:prstGeom>
        </p:spPr>
      </p:pic>
      <p:pic>
        <p:nvPicPr>
          <p:cNvPr id="180" name="图片 179">
            <a:extLst>
              <a:ext uri="{FF2B5EF4-FFF2-40B4-BE49-F238E27FC236}">
                <a16:creationId xmlns:a16="http://schemas.microsoft.com/office/drawing/2014/main" id="{A5A57E13-65D9-6044-22D6-07047EAB34F1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8379" y="3803167"/>
            <a:ext cx="1349370" cy="792000"/>
          </a:xfrm>
          <a:prstGeom prst="rect">
            <a:avLst/>
          </a:prstGeom>
        </p:spPr>
      </p:pic>
      <p:pic>
        <p:nvPicPr>
          <p:cNvPr id="181" name="图片 180">
            <a:extLst>
              <a:ext uri="{FF2B5EF4-FFF2-40B4-BE49-F238E27FC236}">
                <a16:creationId xmlns:a16="http://schemas.microsoft.com/office/drawing/2014/main" id="{719F4D61-4305-2A95-EE95-89928DC4D6C9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69770" y="3803167"/>
            <a:ext cx="1349370" cy="792000"/>
          </a:xfrm>
          <a:prstGeom prst="rect">
            <a:avLst/>
          </a:prstGeom>
        </p:spPr>
      </p:pic>
      <p:pic>
        <p:nvPicPr>
          <p:cNvPr id="182" name="图片 181">
            <a:extLst>
              <a:ext uri="{FF2B5EF4-FFF2-40B4-BE49-F238E27FC236}">
                <a16:creationId xmlns:a16="http://schemas.microsoft.com/office/drawing/2014/main" id="{DC7B5588-5C1E-1411-48A8-887AEB75519E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51160" y="3803167"/>
            <a:ext cx="1349370" cy="792000"/>
          </a:xfrm>
          <a:prstGeom prst="rect">
            <a:avLst/>
          </a:prstGeom>
        </p:spPr>
      </p:pic>
      <p:pic>
        <p:nvPicPr>
          <p:cNvPr id="144" name="图片 143">
            <a:extLst>
              <a:ext uri="{FF2B5EF4-FFF2-40B4-BE49-F238E27FC236}">
                <a16:creationId xmlns:a16="http://schemas.microsoft.com/office/drawing/2014/main" id="{4E06B33A-7BD5-182C-87C6-4D3A018C2934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1424" y="2723047"/>
            <a:ext cx="1349370" cy="792000"/>
          </a:xfrm>
          <a:prstGeom prst="rect">
            <a:avLst/>
          </a:prstGeom>
        </p:spPr>
      </p:pic>
      <p:pic>
        <p:nvPicPr>
          <p:cNvPr id="145" name="图片 144">
            <a:extLst>
              <a:ext uri="{FF2B5EF4-FFF2-40B4-BE49-F238E27FC236}">
                <a16:creationId xmlns:a16="http://schemas.microsoft.com/office/drawing/2014/main" id="{E83C11BF-8518-31E3-2498-F95DD80875E8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2815" y="2723047"/>
            <a:ext cx="1349370" cy="792000"/>
          </a:xfrm>
          <a:prstGeom prst="rect">
            <a:avLst/>
          </a:prstGeom>
        </p:spPr>
      </p:pic>
      <p:pic>
        <p:nvPicPr>
          <p:cNvPr id="168" name="图片 167">
            <a:extLst>
              <a:ext uri="{FF2B5EF4-FFF2-40B4-BE49-F238E27FC236}">
                <a16:creationId xmlns:a16="http://schemas.microsoft.com/office/drawing/2014/main" id="{0817BE7A-0A49-9277-5401-0DFD2D02533B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4206" y="2723047"/>
            <a:ext cx="1349370" cy="792000"/>
          </a:xfrm>
          <a:prstGeom prst="rect">
            <a:avLst/>
          </a:prstGeom>
        </p:spPr>
      </p:pic>
      <p:pic>
        <p:nvPicPr>
          <p:cNvPr id="169" name="图片 168">
            <a:extLst>
              <a:ext uri="{FF2B5EF4-FFF2-40B4-BE49-F238E27FC236}">
                <a16:creationId xmlns:a16="http://schemas.microsoft.com/office/drawing/2014/main" id="{EF2C5716-FB59-FD87-0ED8-AB4C716B2AA6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5597" y="2723047"/>
            <a:ext cx="1349370" cy="792000"/>
          </a:xfrm>
          <a:prstGeom prst="rect">
            <a:avLst/>
          </a:prstGeom>
        </p:spPr>
      </p:pic>
      <p:pic>
        <p:nvPicPr>
          <p:cNvPr id="170" name="图片 169">
            <a:extLst>
              <a:ext uri="{FF2B5EF4-FFF2-40B4-BE49-F238E27FC236}">
                <a16:creationId xmlns:a16="http://schemas.microsoft.com/office/drawing/2014/main" id="{71FA0650-6C0F-383F-BD5E-8AD222B7DCDA}"/>
              </a:ext>
            </a:extLst>
          </p:cNvPr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6988" y="2723047"/>
            <a:ext cx="1349370" cy="792000"/>
          </a:xfrm>
          <a:prstGeom prst="rect">
            <a:avLst/>
          </a:prstGeom>
        </p:spPr>
      </p:pic>
      <p:pic>
        <p:nvPicPr>
          <p:cNvPr id="171" name="图片 170">
            <a:extLst>
              <a:ext uri="{FF2B5EF4-FFF2-40B4-BE49-F238E27FC236}">
                <a16:creationId xmlns:a16="http://schemas.microsoft.com/office/drawing/2014/main" id="{ACEDFFEB-13A0-BFCC-8460-496A18004B0C}"/>
              </a:ext>
            </a:extLst>
          </p:cNvPr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8379" y="2723047"/>
            <a:ext cx="1349370" cy="792000"/>
          </a:xfrm>
          <a:prstGeom prst="rect">
            <a:avLst/>
          </a:prstGeom>
        </p:spPr>
      </p:pic>
      <p:pic>
        <p:nvPicPr>
          <p:cNvPr id="172" name="图片 171">
            <a:extLst>
              <a:ext uri="{FF2B5EF4-FFF2-40B4-BE49-F238E27FC236}">
                <a16:creationId xmlns:a16="http://schemas.microsoft.com/office/drawing/2014/main" id="{0A3539AB-823A-B661-4495-41ECC1113281}"/>
              </a:ext>
            </a:extLst>
          </p:cNvPr>
          <p:cNvPicPr>
            <a:picLocks noChangeAspect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69770" y="2723047"/>
            <a:ext cx="1349370" cy="792000"/>
          </a:xfrm>
          <a:prstGeom prst="rect">
            <a:avLst/>
          </a:prstGeom>
        </p:spPr>
      </p:pic>
      <p:pic>
        <p:nvPicPr>
          <p:cNvPr id="173" name="图片 172">
            <a:extLst>
              <a:ext uri="{FF2B5EF4-FFF2-40B4-BE49-F238E27FC236}">
                <a16:creationId xmlns:a16="http://schemas.microsoft.com/office/drawing/2014/main" id="{E0685A3D-643F-AF78-430C-54DE541300EB}"/>
              </a:ext>
            </a:extLst>
          </p:cNvPr>
          <p:cNvPicPr>
            <a:picLocks noChangeAspect="1"/>
          </p:cNvPicPr>
          <p:nvPr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51160" y="2723047"/>
            <a:ext cx="1349370" cy="792000"/>
          </a:xfrm>
          <a:prstGeom prst="rect">
            <a:avLst/>
          </a:prstGeom>
        </p:spPr>
      </p:pic>
      <p:pic>
        <p:nvPicPr>
          <p:cNvPr id="106" name="图片 105">
            <a:extLst>
              <a:ext uri="{FF2B5EF4-FFF2-40B4-BE49-F238E27FC236}">
                <a16:creationId xmlns:a16="http://schemas.microsoft.com/office/drawing/2014/main" id="{FF79F974-4746-2FF9-908F-0D4DBD61D829}"/>
              </a:ext>
            </a:extLst>
          </p:cNvPr>
          <p:cNvPicPr>
            <a:picLocks noChangeAspect="1"/>
          </p:cNvPicPr>
          <p:nvPr/>
        </p:nvPicPr>
        <p:blipFill>
          <a:blip r:embed="rId2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2521" y="202679"/>
            <a:ext cx="1349370" cy="792000"/>
          </a:xfrm>
          <a:prstGeom prst="rect">
            <a:avLst/>
          </a:prstGeom>
        </p:spPr>
      </p:pic>
      <p:pic>
        <p:nvPicPr>
          <p:cNvPr id="121" name="图片 120">
            <a:extLst>
              <a:ext uri="{FF2B5EF4-FFF2-40B4-BE49-F238E27FC236}">
                <a16:creationId xmlns:a16="http://schemas.microsoft.com/office/drawing/2014/main" id="{3EE10006-4186-9ADB-769B-BFAC99812850}"/>
              </a:ext>
            </a:extLst>
          </p:cNvPr>
          <p:cNvPicPr>
            <a:picLocks noChangeAspect="1"/>
          </p:cNvPicPr>
          <p:nvPr/>
        </p:nvPicPr>
        <p:blipFill>
          <a:blip r:embed="rId2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3912" y="202679"/>
            <a:ext cx="1349370" cy="792000"/>
          </a:xfrm>
          <a:prstGeom prst="rect">
            <a:avLst/>
          </a:prstGeom>
        </p:spPr>
      </p:pic>
      <p:pic>
        <p:nvPicPr>
          <p:cNvPr id="122" name="图片 121">
            <a:extLst>
              <a:ext uri="{FF2B5EF4-FFF2-40B4-BE49-F238E27FC236}">
                <a16:creationId xmlns:a16="http://schemas.microsoft.com/office/drawing/2014/main" id="{8102AD9D-2366-6C39-BDFC-7BA2579D1F2C}"/>
              </a:ext>
            </a:extLst>
          </p:cNvPr>
          <p:cNvPicPr>
            <a:picLocks noChangeAspect="1"/>
          </p:cNvPicPr>
          <p:nvPr/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5303" y="202679"/>
            <a:ext cx="1349370" cy="792000"/>
          </a:xfrm>
          <a:prstGeom prst="rect">
            <a:avLst/>
          </a:prstGeom>
        </p:spPr>
      </p:pic>
      <p:pic>
        <p:nvPicPr>
          <p:cNvPr id="123" name="图片 122">
            <a:extLst>
              <a:ext uri="{FF2B5EF4-FFF2-40B4-BE49-F238E27FC236}">
                <a16:creationId xmlns:a16="http://schemas.microsoft.com/office/drawing/2014/main" id="{4637BB61-C402-B004-0145-95E1479564B7}"/>
              </a:ext>
            </a:extLst>
          </p:cNvPr>
          <p:cNvPicPr>
            <a:picLocks noChangeAspect="1"/>
          </p:cNvPicPr>
          <p:nvPr/>
        </p:nvPicPr>
        <p:blipFill>
          <a:blip r:embed="rId2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6694" y="202679"/>
            <a:ext cx="1349370" cy="792000"/>
          </a:xfrm>
          <a:prstGeom prst="rect">
            <a:avLst/>
          </a:prstGeom>
        </p:spPr>
      </p:pic>
      <p:pic>
        <p:nvPicPr>
          <p:cNvPr id="124" name="图片 123">
            <a:extLst>
              <a:ext uri="{FF2B5EF4-FFF2-40B4-BE49-F238E27FC236}">
                <a16:creationId xmlns:a16="http://schemas.microsoft.com/office/drawing/2014/main" id="{10FCC9A1-585D-A772-8AED-ABD441019B67}"/>
              </a:ext>
            </a:extLst>
          </p:cNvPr>
          <p:cNvPicPr>
            <a:picLocks noChangeAspect="1"/>
          </p:cNvPicPr>
          <p:nvPr/>
        </p:nvPicPr>
        <p:blipFill>
          <a:blip r:embed="rId3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8085" y="202679"/>
            <a:ext cx="1349370" cy="792000"/>
          </a:xfrm>
          <a:prstGeom prst="rect">
            <a:avLst/>
          </a:prstGeom>
        </p:spPr>
      </p:pic>
      <p:pic>
        <p:nvPicPr>
          <p:cNvPr id="125" name="图片 124">
            <a:extLst>
              <a:ext uri="{FF2B5EF4-FFF2-40B4-BE49-F238E27FC236}">
                <a16:creationId xmlns:a16="http://schemas.microsoft.com/office/drawing/2014/main" id="{73767362-82AD-7C18-D0F7-54B1E09E9701}"/>
              </a:ext>
            </a:extLst>
          </p:cNvPr>
          <p:cNvPicPr>
            <a:picLocks noChangeAspect="1"/>
          </p:cNvPicPr>
          <p:nvPr/>
        </p:nvPicPr>
        <p:blipFill>
          <a:blip r:embed="rId3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9476" y="202679"/>
            <a:ext cx="1349370" cy="792000"/>
          </a:xfrm>
          <a:prstGeom prst="rect">
            <a:avLst/>
          </a:prstGeom>
        </p:spPr>
      </p:pic>
      <p:pic>
        <p:nvPicPr>
          <p:cNvPr id="126" name="图片 125">
            <a:extLst>
              <a:ext uri="{FF2B5EF4-FFF2-40B4-BE49-F238E27FC236}">
                <a16:creationId xmlns:a16="http://schemas.microsoft.com/office/drawing/2014/main" id="{70EC9DEE-0FA5-A8CE-C38A-21D58EF316DB}"/>
              </a:ext>
            </a:extLst>
          </p:cNvPr>
          <p:cNvPicPr>
            <a:picLocks noChangeAspect="1"/>
          </p:cNvPicPr>
          <p:nvPr/>
        </p:nvPicPr>
        <p:blipFill>
          <a:blip r:embed="rId3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0867" y="202679"/>
            <a:ext cx="1349370" cy="792000"/>
          </a:xfrm>
          <a:prstGeom prst="rect">
            <a:avLst/>
          </a:prstGeom>
        </p:spPr>
      </p:pic>
      <p:pic>
        <p:nvPicPr>
          <p:cNvPr id="133" name="图片 132">
            <a:extLst>
              <a:ext uri="{FF2B5EF4-FFF2-40B4-BE49-F238E27FC236}">
                <a16:creationId xmlns:a16="http://schemas.microsoft.com/office/drawing/2014/main" id="{9A799B52-5D09-AD5C-1615-142129FF2BA6}"/>
              </a:ext>
            </a:extLst>
          </p:cNvPr>
          <p:cNvPicPr>
            <a:picLocks noChangeAspect="1"/>
          </p:cNvPicPr>
          <p:nvPr/>
        </p:nvPicPr>
        <p:blipFill>
          <a:blip r:embed="rId3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32257" y="202679"/>
            <a:ext cx="1349370" cy="792000"/>
          </a:xfrm>
          <a:prstGeom prst="rect">
            <a:avLst/>
          </a:prstGeom>
        </p:spPr>
      </p:pic>
      <p:pic>
        <p:nvPicPr>
          <p:cNvPr id="135" name="图片 134">
            <a:extLst>
              <a:ext uri="{FF2B5EF4-FFF2-40B4-BE49-F238E27FC236}">
                <a16:creationId xmlns:a16="http://schemas.microsoft.com/office/drawing/2014/main" id="{EBC90F10-528A-A7C5-F6FA-015712C45C63}"/>
              </a:ext>
            </a:extLst>
          </p:cNvPr>
          <p:cNvPicPr>
            <a:picLocks noChangeAspect="1"/>
          </p:cNvPicPr>
          <p:nvPr/>
        </p:nvPicPr>
        <p:blipFill>
          <a:blip r:embed="rId3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2521" y="1282887"/>
            <a:ext cx="1349370" cy="792000"/>
          </a:xfrm>
          <a:prstGeom prst="rect">
            <a:avLst/>
          </a:prstGeom>
        </p:spPr>
      </p:pic>
      <p:pic>
        <p:nvPicPr>
          <p:cNvPr id="136" name="图片 135">
            <a:extLst>
              <a:ext uri="{FF2B5EF4-FFF2-40B4-BE49-F238E27FC236}">
                <a16:creationId xmlns:a16="http://schemas.microsoft.com/office/drawing/2014/main" id="{6227BE05-2691-E16E-F57E-5283A3FB6698}"/>
              </a:ext>
            </a:extLst>
          </p:cNvPr>
          <p:cNvPicPr>
            <a:picLocks noChangeAspect="1"/>
          </p:cNvPicPr>
          <p:nvPr/>
        </p:nvPicPr>
        <p:blipFill>
          <a:blip r:embed="rId3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3912" y="1282887"/>
            <a:ext cx="1349370" cy="792000"/>
          </a:xfrm>
          <a:prstGeom prst="rect">
            <a:avLst/>
          </a:prstGeom>
        </p:spPr>
      </p:pic>
      <p:pic>
        <p:nvPicPr>
          <p:cNvPr id="137" name="图片 136">
            <a:extLst>
              <a:ext uri="{FF2B5EF4-FFF2-40B4-BE49-F238E27FC236}">
                <a16:creationId xmlns:a16="http://schemas.microsoft.com/office/drawing/2014/main" id="{E83E30E5-AE18-D2DB-6B8A-22FF534987E0}"/>
              </a:ext>
            </a:extLst>
          </p:cNvPr>
          <p:cNvPicPr>
            <a:picLocks noChangeAspect="1"/>
          </p:cNvPicPr>
          <p:nvPr/>
        </p:nvPicPr>
        <p:blipFill>
          <a:blip r:embed="rId3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5303" y="1282887"/>
            <a:ext cx="1349370" cy="792000"/>
          </a:xfrm>
          <a:prstGeom prst="rect">
            <a:avLst/>
          </a:prstGeom>
        </p:spPr>
      </p:pic>
      <p:pic>
        <p:nvPicPr>
          <p:cNvPr id="138" name="图片 137">
            <a:extLst>
              <a:ext uri="{FF2B5EF4-FFF2-40B4-BE49-F238E27FC236}">
                <a16:creationId xmlns:a16="http://schemas.microsoft.com/office/drawing/2014/main" id="{6DCE9573-CB40-4787-C6F2-862D2721F311}"/>
              </a:ext>
            </a:extLst>
          </p:cNvPr>
          <p:cNvPicPr>
            <a:picLocks noChangeAspect="1"/>
          </p:cNvPicPr>
          <p:nvPr/>
        </p:nvPicPr>
        <p:blipFill>
          <a:blip r:embed="rId3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6694" y="1282887"/>
            <a:ext cx="1349370" cy="792000"/>
          </a:xfrm>
          <a:prstGeom prst="rect">
            <a:avLst/>
          </a:prstGeom>
        </p:spPr>
      </p:pic>
      <p:pic>
        <p:nvPicPr>
          <p:cNvPr id="139" name="图片 138">
            <a:extLst>
              <a:ext uri="{FF2B5EF4-FFF2-40B4-BE49-F238E27FC236}">
                <a16:creationId xmlns:a16="http://schemas.microsoft.com/office/drawing/2014/main" id="{CA313255-4C6C-7B6F-D098-431445351748}"/>
              </a:ext>
            </a:extLst>
          </p:cNvPr>
          <p:cNvPicPr>
            <a:picLocks noChangeAspect="1"/>
          </p:cNvPicPr>
          <p:nvPr/>
        </p:nvPicPr>
        <p:blipFill>
          <a:blip r:embed="rId3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8085" y="1282887"/>
            <a:ext cx="1349370" cy="792000"/>
          </a:xfrm>
          <a:prstGeom prst="rect">
            <a:avLst/>
          </a:prstGeom>
        </p:spPr>
      </p:pic>
      <p:pic>
        <p:nvPicPr>
          <p:cNvPr id="140" name="图片 139">
            <a:extLst>
              <a:ext uri="{FF2B5EF4-FFF2-40B4-BE49-F238E27FC236}">
                <a16:creationId xmlns:a16="http://schemas.microsoft.com/office/drawing/2014/main" id="{62E2F679-6555-4B43-7F7E-4B8F1AB4BE6F}"/>
              </a:ext>
            </a:extLst>
          </p:cNvPr>
          <p:cNvPicPr>
            <a:picLocks noChangeAspect="1"/>
          </p:cNvPicPr>
          <p:nvPr/>
        </p:nvPicPr>
        <p:blipFill>
          <a:blip r:embed="rId3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9476" y="1282887"/>
            <a:ext cx="1349370" cy="792000"/>
          </a:xfrm>
          <a:prstGeom prst="rect">
            <a:avLst/>
          </a:prstGeom>
        </p:spPr>
      </p:pic>
      <p:pic>
        <p:nvPicPr>
          <p:cNvPr id="141" name="图片 140">
            <a:extLst>
              <a:ext uri="{FF2B5EF4-FFF2-40B4-BE49-F238E27FC236}">
                <a16:creationId xmlns:a16="http://schemas.microsoft.com/office/drawing/2014/main" id="{3E42B37B-B357-8999-1C39-C268172D8C98}"/>
              </a:ext>
            </a:extLst>
          </p:cNvPr>
          <p:cNvPicPr>
            <a:picLocks noChangeAspect="1"/>
          </p:cNvPicPr>
          <p:nvPr/>
        </p:nvPicPr>
        <p:blipFill>
          <a:blip r:embed="rId4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0867" y="1282887"/>
            <a:ext cx="1349370" cy="792000"/>
          </a:xfrm>
          <a:prstGeom prst="rect">
            <a:avLst/>
          </a:prstGeom>
        </p:spPr>
      </p:pic>
      <p:pic>
        <p:nvPicPr>
          <p:cNvPr id="142" name="图片 141">
            <a:extLst>
              <a:ext uri="{FF2B5EF4-FFF2-40B4-BE49-F238E27FC236}">
                <a16:creationId xmlns:a16="http://schemas.microsoft.com/office/drawing/2014/main" id="{E5320087-F940-39FA-DC46-894825D38E17}"/>
              </a:ext>
            </a:extLst>
          </p:cNvPr>
          <p:cNvPicPr>
            <a:picLocks noChangeAspect="1"/>
          </p:cNvPicPr>
          <p:nvPr/>
        </p:nvPicPr>
        <p:blipFill>
          <a:blip r:embed="rId4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32257" y="1282887"/>
            <a:ext cx="1349370" cy="792000"/>
          </a:xfrm>
          <a:prstGeom prst="rect">
            <a:avLst/>
          </a:prstGeom>
        </p:spPr>
      </p:pic>
      <p:sp>
        <p:nvSpPr>
          <p:cNvPr id="51" name="文本框 50">
            <a:extLst>
              <a:ext uri="{FF2B5EF4-FFF2-40B4-BE49-F238E27FC236}">
                <a16:creationId xmlns:a16="http://schemas.microsoft.com/office/drawing/2014/main" id="{5A645EE8-80E9-40CD-95B9-9C00D19705A1}"/>
              </a:ext>
            </a:extLst>
          </p:cNvPr>
          <p:cNvSpPr txBox="1"/>
          <p:nvPr/>
        </p:nvSpPr>
        <p:spPr>
          <a:xfrm>
            <a:off x="77171" y="1282801"/>
            <a:ext cx="19281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(a)</a:t>
            </a:r>
          </a:p>
          <a:p>
            <a:r>
              <a:rPr lang="en-US" altLang="zh-CN" sz="2400" b="1" dirty="0"/>
              <a:t>NC</a:t>
            </a:r>
            <a:endParaRPr lang="zh-CN" altLang="en-US" sz="2400" b="1" dirty="0"/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93CCD376-0156-4704-9B1B-E0520A390EE4}"/>
              </a:ext>
            </a:extLst>
          </p:cNvPr>
          <p:cNvSpPr txBox="1"/>
          <p:nvPr/>
        </p:nvSpPr>
        <p:spPr>
          <a:xfrm>
            <a:off x="77170" y="3731073"/>
            <a:ext cx="19281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(b)</a:t>
            </a:r>
          </a:p>
          <a:p>
            <a:r>
              <a:rPr lang="en-US" altLang="zh-CN" sz="2400" b="1" dirty="0"/>
              <a:t>MCI vs NC</a:t>
            </a:r>
            <a:endParaRPr lang="zh-CN" altLang="en-US" sz="2400" b="1" dirty="0"/>
          </a:p>
        </p:txBody>
      </p:sp>
      <p:cxnSp>
        <p:nvCxnSpPr>
          <p:cNvPr id="54" name="直接箭头连接符 53">
            <a:extLst>
              <a:ext uri="{FF2B5EF4-FFF2-40B4-BE49-F238E27FC236}">
                <a16:creationId xmlns:a16="http://schemas.microsoft.com/office/drawing/2014/main" id="{C60DBE78-574B-4938-92EC-631E349141AF}"/>
              </a:ext>
            </a:extLst>
          </p:cNvPr>
          <p:cNvCxnSpPr>
            <a:cxnSpLocks/>
          </p:cNvCxnSpPr>
          <p:nvPr/>
        </p:nvCxnSpPr>
        <p:spPr>
          <a:xfrm>
            <a:off x="3252913" y="7456658"/>
            <a:ext cx="10879807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文本框 54">
            <a:extLst>
              <a:ext uri="{FF2B5EF4-FFF2-40B4-BE49-F238E27FC236}">
                <a16:creationId xmlns:a16="http://schemas.microsoft.com/office/drawing/2014/main" id="{E6A4547F-ED28-47F6-BB04-BB66D06409F2}"/>
              </a:ext>
            </a:extLst>
          </p:cNvPr>
          <p:cNvSpPr txBox="1"/>
          <p:nvPr/>
        </p:nvSpPr>
        <p:spPr>
          <a:xfrm>
            <a:off x="2631669" y="7261224"/>
            <a:ext cx="863477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60</a:t>
            </a:r>
            <a:endParaRPr lang="zh-CN" altLang="en-US" sz="2400" b="1" dirty="0"/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41CA2007-04B4-4573-888D-7AF461C50295}"/>
              </a:ext>
            </a:extLst>
          </p:cNvPr>
          <p:cNvSpPr txBox="1"/>
          <p:nvPr/>
        </p:nvSpPr>
        <p:spPr>
          <a:xfrm>
            <a:off x="14271858" y="7261224"/>
            <a:ext cx="863477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90</a:t>
            </a:r>
            <a:endParaRPr lang="zh-CN" altLang="en-US" sz="2400" b="1" dirty="0"/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DC293C8F-E6D8-4793-A695-086967A5227A}"/>
              </a:ext>
            </a:extLst>
          </p:cNvPr>
          <p:cNvSpPr txBox="1"/>
          <p:nvPr/>
        </p:nvSpPr>
        <p:spPr>
          <a:xfrm>
            <a:off x="8261076" y="7589885"/>
            <a:ext cx="863478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Age</a:t>
            </a:r>
            <a:endParaRPr lang="zh-CN" altLang="en-US" sz="2400" b="1" dirty="0"/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8BC11974-ACE2-403A-B1F8-C32BD2D90C1F}"/>
              </a:ext>
            </a:extLst>
          </p:cNvPr>
          <p:cNvSpPr txBox="1"/>
          <p:nvPr/>
        </p:nvSpPr>
        <p:spPr>
          <a:xfrm>
            <a:off x="15752209" y="4771121"/>
            <a:ext cx="317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0</a:t>
            </a:r>
            <a:endParaRPr lang="zh-CN" altLang="en-US" sz="2000" dirty="0"/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140035CA-3597-4F61-95F4-56F56F821853}"/>
              </a:ext>
            </a:extLst>
          </p:cNvPr>
          <p:cNvSpPr txBox="1"/>
          <p:nvPr/>
        </p:nvSpPr>
        <p:spPr>
          <a:xfrm>
            <a:off x="15752201" y="3421657"/>
            <a:ext cx="638482" cy="400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0.5</a:t>
            </a:r>
            <a:endParaRPr lang="zh-CN" altLang="en-US" sz="2000" dirty="0"/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4EA7DCE9-F357-477C-B445-932B9E104442}"/>
              </a:ext>
            </a:extLst>
          </p:cNvPr>
          <p:cNvSpPr txBox="1"/>
          <p:nvPr/>
        </p:nvSpPr>
        <p:spPr>
          <a:xfrm>
            <a:off x="15752209" y="2072191"/>
            <a:ext cx="317828" cy="400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1</a:t>
            </a:r>
            <a:endParaRPr lang="zh-CN" altLang="en-US" sz="2000" dirty="0"/>
          </a:p>
        </p:txBody>
      </p:sp>
      <p:pic>
        <p:nvPicPr>
          <p:cNvPr id="62" name="图片 61">
            <a:extLst>
              <a:ext uri="{FF2B5EF4-FFF2-40B4-BE49-F238E27FC236}">
                <a16:creationId xmlns:a16="http://schemas.microsoft.com/office/drawing/2014/main" id="{BE0E1B49-9992-4BF6-A20B-24033E2A851A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15688696" y="2187583"/>
            <a:ext cx="109401" cy="2782430"/>
          </a:xfrm>
          <a:prstGeom prst="rect">
            <a:avLst/>
          </a:prstGeom>
        </p:spPr>
      </p:pic>
      <p:sp>
        <p:nvSpPr>
          <p:cNvPr id="186" name="文本框 185">
            <a:extLst>
              <a:ext uri="{FF2B5EF4-FFF2-40B4-BE49-F238E27FC236}">
                <a16:creationId xmlns:a16="http://schemas.microsoft.com/office/drawing/2014/main" id="{A70FAF22-B307-E850-0DBE-AF3E7B92006E}"/>
              </a:ext>
            </a:extLst>
          </p:cNvPr>
          <p:cNvSpPr txBox="1"/>
          <p:nvPr/>
        </p:nvSpPr>
        <p:spPr>
          <a:xfrm>
            <a:off x="89366" y="6190764"/>
            <a:ext cx="1865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(c)</a:t>
            </a:r>
          </a:p>
          <a:p>
            <a:r>
              <a:rPr lang="en-US" altLang="zh-CN" sz="2400" b="1" dirty="0"/>
              <a:t>AD vs NC</a:t>
            </a:r>
            <a:endParaRPr lang="zh-CN" altLang="en-US" sz="2400" b="1" dirty="0"/>
          </a:p>
        </p:txBody>
      </p:sp>
      <p:grpSp>
        <p:nvGrpSpPr>
          <p:cNvPr id="217" name="组合 216">
            <a:extLst>
              <a:ext uri="{FF2B5EF4-FFF2-40B4-BE49-F238E27FC236}">
                <a16:creationId xmlns:a16="http://schemas.microsoft.com/office/drawing/2014/main" id="{D5CEB63F-79FE-54A6-20B3-BD95BEAB52CA}"/>
              </a:ext>
            </a:extLst>
          </p:cNvPr>
          <p:cNvGrpSpPr/>
          <p:nvPr/>
        </p:nvGrpSpPr>
        <p:grpSpPr>
          <a:xfrm>
            <a:off x="2364864" y="6251439"/>
            <a:ext cx="12401936" cy="792000"/>
            <a:chOff x="2375228" y="6408613"/>
            <a:chExt cx="12401936" cy="792000"/>
          </a:xfrm>
        </p:grpSpPr>
        <p:pic>
          <p:nvPicPr>
            <p:cNvPr id="218" name="图片 217">
              <a:extLst>
                <a:ext uri="{FF2B5EF4-FFF2-40B4-BE49-F238E27FC236}">
                  <a16:creationId xmlns:a16="http://schemas.microsoft.com/office/drawing/2014/main" id="{C46C9E15-958E-B0D6-D55D-FB0FE057E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75228" y="6408613"/>
              <a:ext cx="1349370" cy="792000"/>
            </a:xfrm>
            <a:prstGeom prst="rect">
              <a:avLst/>
            </a:prstGeom>
          </p:spPr>
        </p:pic>
        <p:pic>
          <p:nvPicPr>
            <p:cNvPr id="219" name="图片 218">
              <a:extLst>
                <a:ext uri="{FF2B5EF4-FFF2-40B4-BE49-F238E27FC236}">
                  <a16:creationId xmlns:a16="http://schemas.microsoft.com/office/drawing/2014/main" id="{B704564D-9E1A-A0DD-D3B9-84002FCEF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4166" y="6408613"/>
              <a:ext cx="1349370" cy="792000"/>
            </a:xfrm>
            <a:prstGeom prst="rect">
              <a:avLst/>
            </a:prstGeom>
          </p:spPr>
        </p:pic>
        <p:pic>
          <p:nvPicPr>
            <p:cNvPr id="220" name="图片 219">
              <a:extLst>
                <a:ext uri="{FF2B5EF4-FFF2-40B4-BE49-F238E27FC236}">
                  <a16:creationId xmlns:a16="http://schemas.microsoft.com/office/drawing/2014/main" id="{4EC5EBCC-C8B8-1226-18AC-67D79BC86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33104" y="6408613"/>
              <a:ext cx="1349370" cy="792000"/>
            </a:xfrm>
            <a:prstGeom prst="rect">
              <a:avLst/>
            </a:prstGeom>
          </p:spPr>
        </p:pic>
        <p:pic>
          <p:nvPicPr>
            <p:cNvPr id="221" name="图片 220">
              <a:extLst>
                <a:ext uri="{FF2B5EF4-FFF2-40B4-BE49-F238E27FC236}">
                  <a16:creationId xmlns:a16="http://schemas.microsoft.com/office/drawing/2014/main" id="{7DE9E6FB-BBEE-53C4-91D6-3522796C7C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12042" y="6408613"/>
              <a:ext cx="1349370" cy="792000"/>
            </a:xfrm>
            <a:prstGeom prst="rect">
              <a:avLst/>
            </a:prstGeom>
          </p:spPr>
        </p:pic>
        <p:pic>
          <p:nvPicPr>
            <p:cNvPr id="222" name="图片 221">
              <a:extLst>
                <a:ext uri="{FF2B5EF4-FFF2-40B4-BE49-F238E27FC236}">
                  <a16:creationId xmlns:a16="http://schemas.microsoft.com/office/drawing/2014/main" id="{F8012FC0-2F9B-158E-F12D-5AE03F8E31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90980" y="6408613"/>
              <a:ext cx="1349370" cy="792000"/>
            </a:xfrm>
            <a:prstGeom prst="rect">
              <a:avLst/>
            </a:prstGeom>
          </p:spPr>
        </p:pic>
        <p:pic>
          <p:nvPicPr>
            <p:cNvPr id="223" name="图片 222">
              <a:extLst>
                <a:ext uri="{FF2B5EF4-FFF2-40B4-BE49-F238E27FC236}">
                  <a16:creationId xmlns:a16="http://schemas.microsoft.com/office/drawing/2014/main" id="{EDA04E04-1342-CE31-BE55-71429C4CF6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69918" y="6408613"/>
              <a:ext cx="1349370" cy="792000"/>
            </a:xfrm>
            <a:prstGeom prst="rect">
              <a:avLst/>
            </a:prstGeom>
          </p:spPr>
        </p:pic>
        <p:pic>
          <p:nvPicPr>
            <p:cNvPr id="224" name="图片 223">
              <a:extLst>
                <a:ext uri="{FF2B5EF4-FFF2-40B4-BE49-F238E27FC236}">
                  <a16:creationId xmlns:a16="http://schemas.microsoft.com/office/drawing/2014/main" id="{245C6872-4CF6-FE2E-9758-ECD5F4892B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48856" y="6408613"/>
              <a:ext cx="1349370" cy="792000"/>
            </a:xfrm>
            <a:prstGeom prst="rect">
              <a:avLst/>
            </a:prstGeom>
          </p:spPr>
        </p:pic>
        <p:pic>
          <p:nvPicPr>
            <p:cNvPr id="225" name="图片 224">
              <a:extLst>
                <a:ext uri="{FF2B5EF4-FFF2-40B4-BE49-F238E27FC236}">
                  <a16:creationId xmlns:a16="http://schemas.microsoft.com/office/drawing/2014/main" id="{CA440DBF-B9E2-CF9E-039E-FFB8DCBF6F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0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427794" y="6408613"/>
              <a:ext cx="1349370" cy="79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018487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4077</TotalTime>
  <Words>22</Words>
  <Application>Microsoft Office PowerPoint</Application>
  <PresentationFormat>自定义</PresentationFormat>
  <Paragraphs>12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主题​​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XIONG DI</dc:creator>
  <cp:lastModifiedBy>竣飞 黄</cp:lastModifiedBy>
  <cp:revision>119</cp:revision>
  <dcterms:created xsi:type="dcterms:W3CDTF">2022-04-05T09:10:02Z</dcterms:created>
  <dcterms:modified xsi:type="dcterms:W3CDTF">2025-07-12T08:40:36Z</dcterms:modified>
</cp:coreProperties>
</file>